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Diapositive d'introduction : poser le double ancrage de BySimplicity (25 ans d'expérience de terrain + maîtrise pionnière de l'IA générative).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Mettre en avant que l'expérience n'est pas théorique : elle s'est forgée sur la presse quotidienne, la certification Apple et la direction d'agence.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Illustrer la diversité des mandats institutionnels de très haute exigence.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Souligner la maîtrise des contraintes de marques internationales de premier niveau.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Démontrer la capacité à concevoir et dispenser des programmes de formation complexes pour des gouvernements.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Expliquer clairement le positionnement : l'IA décuple la vitesse mais l'œil humain garantit l'autorité du livrable.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Conclusion et appel à l'échange direct avec Ahmed Belkhayat.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3050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" y="548640"/>
            <a:ext cx="7315200" cy="411480"/>
          </a:xfrm>
          <a:prstGeom prst="roundRect">
            <a:avLst>
              <a:gd name="adj" fmla="val 22222"/>
            </a:avLst>
          </a:prstGeom>
          <a:solidFill>
            <a:srgbClr val="070A10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14400" y="548640"/>
            <a:ext cx="7315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PITCH DECK // PRÉSENTATION INSTITUTIONNELLE 2026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731520" y="1234440"/>
            <a:ext cx="7680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DIRECTION ARTISTIQUE DE HAUTE PRÉCISION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731520" y="1965960"/>
            <a:ext cx="7680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D4AF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&amp; PRODUCTION MÉDIAS AUGMENTÉE PAR L'IA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1371600" y="2606040"/>
            <a:ext cx="6400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Vingt-cinq ans de direction créative pour institutions et grandes marques, propulsés par la puissance de l'IA chez BySimplicity.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731520" y="3383280"/>
            <a:ext cx="1828800" cy="1143000"/>
          </a:xfrm>
          <a:prstGeom prst="roundRect">
            <a:avLst>
              <a:gd name="adj" fmla="val 6400"/>
            </a:avLst>
          </a:prstGeom>
          <a:solidFill>
            <a:srgbClr val="070A10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31520" y="3566160"/>
            <a:ext cx="1828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25+ ANS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402336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Direction Créative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2697480" y="3383280"/>
            <a:ext cx="1828800" cy="1143000"/>
          </a:xfrm>
          <a:prstGeom prst="roundRect">
            <a:avLst>
              <a:gd name="adj" fmla="val 6400"/>
            </a:avLst>
          </a:prstGeom>
          <a:solidFill>
            <a:srgbClr val="070A10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697480" y="3566160"/>
            <a:ext cx="1828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100+ CADRES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2697480" y="402336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Formés Médias d'État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4663440" y="3383280"/>
            <a:ext cx="1828800" cy="1143000"/>
          </a:xfrm>
          <a:prstGeom prst="roundRect">
            <a:avLst>
              <a:gd name="adj" fmla="val 6400"/>
            </a:avLst>
          </a:prstGeom>
          <a:solidFill>
            <a:srgbClr val="070A10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663440" y="3566160"/>
            <a:ext cx="1828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PARIS 2024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4663440" y="402336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Charte Olympique CNO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6629400" y="3383280"/>
            <a:ext cx="1828800" cy="1143000"/>
          </a:xfrm>
          <a:prstGeom prst="roundRect">
            <a:avLst>
              <a:gd name="adj" fmla="val 6400"/>
            </a:avLst>
          </a:prstGeom>
          <a:solidFill>
            <a:srgbClr val="070A10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29400" y="3566160"/>
            <a:ext cx="1828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320 PAGES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6629400" y="402336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Livre d'Art Régional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3050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457200"/>
            <a:ext cx="7680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01. TRAJECTOIRE CONTINUE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731520" y="731520"/>
            <a:ext cx="7680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25 ANS D'EXIGENCE CRÉATIVE &amp; TECHNIQUE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731520" y="1508760"/>
            <a:ext cx="2487168" cy="3017520"/>
          </a:xfrm>
          <a:prstGeom prst="roundRect">
            <a:avLst>
              <a:gd name="adj" fmla="val 3676"/>
            </a:avLst>
          </a:prstGeom>
          <a:solidFill>
            <a:srgbClr val="070A10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14400" y="1737360"/>
            <a:ext cx="21214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2003 - 2008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914400" y="2057400"/>
            <a:ext cx="212140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Photogravure &amp; Régie Apple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2697480"/>
            <a:ext cx="212140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6B6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Presse Aufait &amp; Diagone Apple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914400" y="3108960"/>
            <a:ext cx="212140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Direction technique pré-presse d'art et spécialiste certifié Final Cut Studio pour bancs de montage broadcast.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3364992" y="1508760"/>
            <a:ext cx="2487168" cy="3017520"/>
          </a:xfrm>
          <a:prstGeom prst="roundRect">
            <a:avLst>
              <a:gd name="adj" fmla="val 3676"/>
            </a:avLst>
          </a:prstGeom>
          <a:solidFill>
            <a:srgbClr val="070A10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547872" y="1737360"/>
            <a:ext cx="21214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2010 - 2018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3547872" y="2057400"/>
            <a:ext cx="212140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WebTV &amp; Agence Simplicity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3547872" y="2697480"/>
            <a:ext cx="212140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6B6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Gérant de Studio de Création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3547872" y="3108960"/>
            <a:ext cx="212140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Direction technique de plateformes WebTV pionnières (yektv.com), puis 6 années à la tête de l'Agence Simplicity.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5998464" y="1508760"/>
            <a:ext cx="2487168" cy="3017520"/>
          </a:xfrm>
          <a:prstGeom prst="roundRect">
            <a:avLst>
              <a:gd name="adj" fmla="val 3676"/>
            </a:avLst>
          </a:prstGeom>
          <a:solidFill>
            <a:srgbClr val="070A10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181344" y="1737360"/>
            <a:ext cx="21214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2018 - 2026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6181344" y="2057400"/>
            <a:ext cx="212140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Studio Hybride IA &amp; Remote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181344" y="2697480"/>
            <a:ext cx="212140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6B6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Fondateur BySimplicity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81344" y="3108960"/>
            <a:ext cx="212140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Ingénierie de formation pour médias publics (ONAMA), identité JO Paris 2024 et architecture de pipelines IA générative.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3050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457200"/>
            <a:ext cx="7680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02. ÉTUDES DE CAS D'AUTORITÉ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731520" y="731520"/>
            <a:ext cx="7680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DES MANDATS SOUVERAINS &amp; MONDIAUX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731520" y="1508760"/>
            <a:ext cx="3749040" cy="1325880"/>
          </a:xfrm>
          <a:prstGeom prst="roundRect">
            <a:avLst>
              <a:gd name="adj" fmla="val 5517"/>
            </a:avLst>
          </a:prstGeom>
          <a:solidFill>
            <a:srgbClr val="070A10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14400" y="1645920"/>
            <a:ext cx="3383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ÉVÉNEMENT MONDIAL • 2024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914400" y="1892808"/>
            <a:ext cx="3383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JO Paris 2024 : CNO Gabon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914400" y="2240280"/>
            <a:ext cx="3383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Charte olympique officielle et film de délégation diffusé à la télévision nationale et au village olympique.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4663440" y="1508760"/>
            <a:ext cx="3749040" cy="1325880"/>
          </a:xfrm>
          <a:prstGeom prst="roundRect">
            <a:avLst>
              <a:gd name="adj" fmla="val 5517"/>
            </a:avLst>
          </a:prstGeom>
          <a:solidFill>
            <a:srgbClr val="070A10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846320" y="1645920"/>
            <a:ext cx="3383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MÉDIAS D'ÉTAT • 2023 - 2026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4846320" y="1892808"/>
            <a:ext cx="3383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ONAMA Tchad : Formation Broadcast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4846320" y="2240280"/>
            <a:ext cx="3383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Mise à niveau technologique de 100+ cadres journalistes aux solutions AVID, DaVinci et IA générative.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731520" y="3017520"/>
            <a:ext cx="3749040" cy="1325880"/>
          </a:xfrm>
          <a:prstGeom prst="roundRect">
            <a:avLst>
              <a:gd name="adj" fmla="val 5517"/>
            </a:avLst>
          </a:prstGeom>
          <a:solidFill>
            <a:srgbClr val="070A10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14400" y="3154680"/>
            <a:ext cx="3383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ÉDITION D'ART • 320 PAGES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914400" y="3401568"/>
            <a:ext cx="3383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Région Marrakech-Safi : Beau-Livre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914400" y="3749040"/>
            <a:ext cx="3383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Direction artistique et photogravure d'art pour Marrakech Capitale Africaine de la Culture.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4663440" y="3017520"/>
            <a:ext cx="3749040" cy="1325880"/>
          </a:xfrm>
          <a:prstGeom prst="roundRect">
            <a:avLst>
              <a:gd name="adj" fmla="val 5517"/>
            </a:avLst>
          </a:prstGeom>
          <a:solidFill>
            <a:srgbClr val="070A10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846320" y="3154680"/>
            <a:ext cx="3383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BANQUE &amp; DIGITAL • MENA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4846320" y="3401568"/>
            <a:ext cx="3383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Attijariwafa Bank &amp; ONCF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4846320" y="3749040"/>
            <a:ext cx="3383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Portails web Sarf Bila Houdoud, captation vidéo de siège et magazine tactile HTML5 e-sikkati.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3050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457200"/>
            <a:ext cx="7680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ÉTUDE DE CAS // #01-JO24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731520" y="731520"/>
            <a:ext cx="7680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PARIS 2024 : CHARTE OLYMPIQUE &amp; FILM OFFICIEL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731520" y="1508760"/>
            <a:ext cx="4572000" cy="3017520"/>
          </a:xfrm>
          <a:prstGeom prst="roundRect">
            <a:avLst>
              <a:gd name="adj" fmla="val 3030"/>
            </a:avLst>
          </a:prstGeom>
          <a:solidFill>
            <a:srgbClr val="070A10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05840" y="173736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PÉRIMÈTRE D'EXÉCUTION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005840" y="2057400"/>
            <a:ext cx="4023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Direction artistique intégrale pour la délégation officielle du Gabon lors des Jeux Olympiques d'été de Paris 2024 sous l'égide du Comité International Olympique (CIO).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005840" y="2788920"/>
            <a:ext cx="4023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[+] Conception des brochures officielles et dossiers de presse athlètes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1005840" y="3172968"/>
            <a:ext cx="4023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[+] Accréditations officielles et signalétique d'accueil grand format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005840" y="3557016"/>
            <a:ext cx="4023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[+] Film vidéo institutionnel diffusé à la télévision nationale et au village olympique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1005840" y="3941064"/>
            <a:ext cx="4023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[+] Conformité totale et sans réserve avec la charte graphique stricte du CIO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5486400" y="1508760"/>
            <a:ext cx="2926080" cy="3017520"/>
          </a:xfrm>
          <a:prstGeom prst="roundRect">
            <a:avLst>
              <a:gd name="adj" fmla="val 3125"/>
            </a:avLst>
          </a:prstGeom>
          <a:solidFill>
            <a:srgbClr val="0E131D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760720" y="1783080"/>
            <a:ext cx="2377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RÉSULTAT CLÉ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5760720" y="205740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45+ SUPPORTS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5760720" y="2514600"/>
            <a:ext cx="2377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Charte globale déployée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5760720" y="297180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6B6D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ZÉRO NON-CONFORMITÉ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5760720" y="3383280"/>
            <a:ext cx="2377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Validation CIO immédiate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5760720" y="379476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DIFFUSION MONDIALE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3050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457200"/>
            <a:ext cx="7680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ÉTUDE DE CAS // #02-ONAMA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731520" y="731520"/>
            <a:ext cx="7680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ONAMA TCHAD : INGÉNIERIE DE FORMATION MÉDIAS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731520" y="1508760"/>
            <a:ext cx="4572000" cy="3017520"/>
          </a:xfrm>
          <a:prstGeom prst="roundRect">
            <a:avLst>
              <a:gd name="adj" fmla="val 3030"/>
            </a:avLst>
          </a:prstGeom>
          <a:solidFill>
            <a:srgbClr val="070A10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05840" y="173736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MISSION D'ÉTAT AUDIOVISUELLE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005840" y="2057400"/>
            <a:ext cx="4023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Mandat officiel de modernisation technique des régies et rédactions de l'Office National des Médias Audiovisuels du Tchad à N'Djamena.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005840" y="2697480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[+] Montage d'actualités sous AVID Media Composer &amp; Final Cut Pro X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1005840" y="3108960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[+] Étalonnage et conformation broadcast sous DaVinci Resolve Studio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005840" y="3520440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[+] Prise de son studio et mixage broadcast sous Pro-Tools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1005840" y="3931920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[+] Ateliers d'intégration des outils d'IA générative dans le flux d'information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5486400" y="1508760"/>
            <a:ext cx="2926080" cy="3017520"/>
          </a:xfrm>
          <a:prstGeom prst="roundRect">
            <a:avLst>
              <a:gd name="adj" fmla="val 3125"/>
            </a:avLst>
          </a:prstGeom>
          <a:solidFill>
            <a:srgbClr val="0E131D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760720" y="1783080"/>
            <a:ext cx="2377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RÉSULTAT CLÉ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5760720" y="205740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D4AF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100+ CADRES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5760720" y="2514600"/>
            <a:ext cx="2377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Journalistes &amp; techniciens formés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5760720" y="297180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RÉGIES ÉQUIPÉES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5760720" y="3383280"/>
            <a:ext cx="2377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Autonomie opérationnelle complète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5760720" y="379476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6B6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COOPÉRATION SUD-SUD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3050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457200"/>
            <a:ext cx="7680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03. NOTRE DIFFÉRENCIATEUR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731520" y="731520"/>
            <a:ext cx="7680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L'ALLIANCE DU REGARD HUMAIN ET DE LA PUISSANCE IA</a:t>
            </a:r>
            <a:endParaRPr lang="en-US" sz="2100" dirty="0"/>
          </a:p>
        </p:txBody>
      </p:sp>
      <p:sp>
        <p:nvSpPr>
          <p:cNvPr id="4" name="Shape 2"/>
          <p:cNvSpPr/>
          <p:nvPr/>
        </p:nvSpPr>
        <p:spPr>
          <a:xfrm>
            <a:off x="731520" y="1508760"/>
            <a:ext cx="3749040" cy="3017520"/>
          </a:xfrm>
          <a:prstGeom prst="roundRect">
            <a:avLst>
              <a:gd name="adj" fmla="val 3030"/>
            </a:avLst>
          </a:prstGeom>
          <a:solidFill>
            <a:srgbClr val="070A10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60120" y="173736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D4AF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PIPELINE VISUEL &amp; BRANDING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60120" y="205740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l'Idéation IA à la Vectorisation Pure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960120" y="2468880"/>
            <a:ext cx="3291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01. Exploration de concepts via Midjourney v6 &amp; Claude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960120" y="2944368"/>
            <a:ext cx="3291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02. Direction artistique humaine : cadrage, cohérence et sélection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960120" y="3419856"/>
            <a:ext cx="3291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03. Vectorisation géométrique et séparation quadri pré-presse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960120" y="3895344"/>
            <a:ext cx="3291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04. Délivrables certifiés : impression luxe, packaging et digital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4663440" y="1508760"/>
            <a:ext cx="3749040" cy="3017520"/>
          </a:xfrm>
          <a:prstGeom prst="roundRect">
            <a:avLst>
              <a:gd name="adj" fmla="val 3030"/>
            </a:avLst>
          </a:prstGeom>
          <a:solidFill>
            <a:srgbClr val="070A10"/>
          </a:solidFill>
          <a:ln w="12700">
            <a:solidFill>
              <a:srgbClr val="06B6D4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892040" y="173736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6B6D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PIPELINE VIDÉO &amp; NARRATION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892040" y="205740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la Synthèse Cinématique au Mastering Broadcast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892040" y="2468880"/>
            <a:ext cx="3291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01. Génération de plans d'illustration via Runway Gen-3 &amp; Kling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4892040" y="2944368"/>
            <a:ext cx="3291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02. Enregistrement voix-off solennelle en arabe classique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4892040" y="3419856"/>
            <a:ext cx="3291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03. Montage rythmé, synchronisation labiale et colorimétrie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4892040" y="3895344"/>
            <a:ext cx="3291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04. Mastering audio immersif conforme aux normes télévisuelles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3050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48640"/>
            <a:ext cx="7680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04. PROCHAINE ÉTAPE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731520" y="868680"/>
            <a:ext cx="7680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INITIONS VOTRE PROCHAIN DÉFI VISUEL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1371600" y="1508760"/>
            <a:ext cx="6400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Pour une mission de direction artistique d'envergure, un programme de formation médias ou un accompagnement stratégique global.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731520" y="2148840"/>
            <a:ext cx="2487168" cy="1371600"/>
          </a:xfrm>
          <a:prstGeom prst="roundRect">
            <a:avLst>
              <a:gd name="adj" fmla="val 5333"/>
            </a:avLst>
          </a:prstGeom>
          <a:solidFill>
            <a:srgbClr val="070A10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68680" y="2331720"/>
            <a:ext cx="22128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D4AF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Direction Artistique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868680" y="2697480"/>
            <a:ext cx="221284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Identités d'État, chartes, beaux-livres et packagings de prestige.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3364992" y="2148840"/>
            <a:ext cx="2487168" cy="1371600"/>
          </a:xfrm>
          <a:prstGeom prst="roundRect">
            <a:avLst>
              <a:gd name="adj" fmla="val 5333"/>
            </a:avLst>
          </a:prstGeom>
          <a:solidFill>
            <a:srgbClr val="070A10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502152" y="2331720"/>
            <a:ext cx="22128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D4AF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Ingénierie Formation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3502152" y="2697480"/>
            <a:ext cx="221284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Mise à niveau des rédactions de presse, chaînes TV et intégration IA.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5998464" y="2148840"/>
            <a:ext cx="2487168" cy="1371600"/>
          </a:xfrm>
          <a:prstGeom prst="roundRect">
            <a:avLst>
              <a:gd name="adj" fmla="val 5333"/>
            </a:avLst>
          </a:prstGeom>
          <a:solidFill>
            <a:srgbClr val="070A10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135624" y="2331720"/>
            <a:ext cx="22128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D4AF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Production Médias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6135624" y="2697480"/>
            <a:ext cx="221284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Films de sommets B2B, capsules immersives et voix-off arabe officielle.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1371600" y="3794760"/>
            <a:ext cx="6400800" cy="731520"/>
          </a:xfrm>
          <a:prstGeom prst="roundRect">
            <a:avLst>
              <a:gd name="adj" fmla="val 12500"/>
            </a:avLst>
          </a:prstGeom>
          <a:solidFill>
            <a:srgbClr val="0E131D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371600" y="38862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Ahmed Belkhayat  •  Directeur Artistique &amp; Fondateur BySimplicity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1371600" y="416052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Email : simplicity.ma@gmail.com   |   WhatsApp / Tél : +212 (0)6 65 37 37 27   |   El Jadida, Maroc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BySimplicity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Pitch Deck Exécutif // BySimplicity</dc:title>
  <dc:subject>PptxGenJS Presentation</dc:subject>
  <dc:creator>Ahmed Belkhayat</dc:creator>
  <cp:lastModifiedBy>Ahmed Belkhayat</cp:lastModifiedBy>
  <cp:revision>1</cp:revision>
  <dcterms:created xsi:type="dcterms:W3CDTF">2026-09-28T17:33:28Z</dcterms:created>
  <dcterms:modified xsi:type="dcterms:W3CDTF">2026-09-28T17:33:28Z</dcterms:modified>
</cp:coreProperties>
</file>